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6" d="100"/>
          <a:sy n="96" d="100"/>
        </p:scale>
        <p:origin x="1066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Analysis for: garbage1.webp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371600"/>
            <a:ext cx="4114800" cy="3086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4114800"/>
            <a:ext cx="7315200" cy="2286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algn="ctr">
              <a:defRPr sz="1200"/>
            </a:pPr>
            <a:r>
              <a:t>User Description: A large pile of trash bags and loose rubbish is overflowing onto the sidewalk next to a building.</a:t>
            </a:r>
            <a:br/>
            <a:br/>
            <a:r>
              <a:t>Spam Check: Not Spam (Score: 0.50)</a:t>
            </a:r>
            <a:br/>
            <a:r>
              <a:t>------------------------------------</a:t>
            </a:r>
            <a:br/>
            <a:r>
              <a:t>AI Model Prediction: garbage_dump</a:t>
            </a:r>
            <a:br/>
            <a:r>
              <a:t>Confidence: 78.96%</a:t>
            </a:r>
            <a:br/>
            <a:r>
              <a:t>AI Generated Caption: a pile of discarded items on the street</a:t>
            </a:r>
            <a:br/>
            <a:r>
              <a:t>Detected Objects: car (0.75), car (0.61), car (0.44), car (0.43)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Analysis for: garbage9.webp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371600"/>
            <a:ext cx="4114800" cy="2743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4114800"/>
            <a:ext cx="7315200" cy="2286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algn="ctr">
              <a:defRPr sz="1200"/>
            </a:pPr>
            <a:r>
              <a:t>User Description: A large mound of plastic bottles and other refuse is covering a patch of grass.</a:t>
            </a:r>
            <a:br/>
            <a:br/>
            <a:r>
              <a:t>Spam Check: Not Spam (Score: 0.75)</a:t>
            </a:r>
            <a:br/>
            <a:r>
              <a:t>------------------------------------</a:t>
            </a:r>
            <a:br/>
            <a:r>
              <a:t>AI Model Prediction: garbage_dump</a:t>
            </a:r>
            <a:br/>
            <a:r>
              <a:t>Confidence: 99.94%</a:t>
            </a:r>
            <a:br/>
            <a:r>
              <a:t>AI Generated Caption: a pile of plastic bottles and other trash on the grass</a:t>
            </a:r>
            <a:br/>
            <a:r>
              <a:t>Detected Objects: None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Analysis for: pothole1.webp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371600"/>
            <a:ext cx="4114800" cy="26625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4114800"/>
            <a:ext cx="7315200" cy="2286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algn="ctr">
              <a:defRPr sz="1200"/>
            </a:pPr>
            <a:r>
              <a:t>User Description: A deep, rectangular pothole has formed in the asphalt road surface.</a:t>
            </a:r>
            <a:br/>
            <a:br/>
            <a:r>
              <a:t>Spam Check: Not Spam (Score: 0.57)</a:t>
            </a:r>
            <a:br/>
            <a:r>
              <a:t>------------------------------------</a:t>
            </a:r>
            <a:br/>
            <a:r>
              <a:t>AI Model Prediction: pothole</a:t>
            </a:r>
            <a:br/>
            <a:r>
              <a:t>Confidence: 78.92%</a:t>
            </a:r>
            <a:br/>
            <a:r>
              <a:t>AI Generated Caption: a road with a small patch of dirt on the side</a:t>
            </a:r>
            <a:br/>
            <a:r>
              <a:t>Detected Objects: None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Analysis for: pothole10.webp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371600"/>
            <a:ext cx="4114800" cy="2057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4114800"/>
            <a:ext cx="7315200" cy="2286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algn="ctr">
              <a:defRPr sz="1200"/>
            </a:pPr>
            <a:r>
              <a:t>User Description: The road surface is severely cracked and broken, creating a driving hazard.</a:t>
            </a:r>
            <a:br/>
            <a:br/>
            <a:r>
              <a:t>Spam Check: Not Spam (Score: 0.64)</a:t>
            </a:r>
            <a:br/>
            <a:r>
              <a:t>------------------------------------</a:t>
            </a:r>
            <a:br/>
            <a:r>
              <a:t>AI Model Prediction: pothole</a:t>
            </a:r>
            <a:br/>
            <a:r>
              <a:t>Confidence: 98.00%</a:t>
            </a:r>
            <a:br/>
            <a:r>
              <a:t>AI Generated Caption: a road with a cracked road and a yellow line</a:t>
            </a:r>
            <a:br/>
            <a:r>
              <a:t>Detected Objects: None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Analysis for: pothole2.webp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371600"/>
            <a:ext cx="4114800" cy="2743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4114800"/>
            <a:ext cx="7315200" cy="2286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algn="ctr">
              <a:defRPr sz="1200"/>
            </a:pPr>
            <a:r>
              <a:t>User Description: There is a significant pothole in the middle of the paved road.</a:t>
            </a:r>
            <a:br/>
            <a:br/>
            <a:r>
              <a:t>Spam Check: Not Spam (Score: 0.90)</a:t>
            </a:r>
            <a:br/>
            <a:r>
              <a:t>------------------------------------</a:t>
            </a:r>
            <a:br/>
            <a:r>
              <a:t>AI Model Prediction: pothole</a:t>
            </a:r>
            <a:br/>
            <a:r>
              <a:t>Confidence: 98.46%</a:t>
            </a:r>
            <a:br/>
            <a:r>
              <a:t>AI Generated Caption: a road with a pothole in the middle of it</a:t>
            </a:r>
            <a:br/>
            <a:r>
              <a:t>Detected Objects: None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Analysis for: pothole3.webp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371600"/>
            <a:ext cx="4114800" cy="21642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4114800"/>
            <a:ext cx="7315200" cy="2286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algn="ctr">
              <a:defRPr sz="1200"/>
            </a:pPr>
            <a:r>
              <a:t>User Description: The edge of the road has a large, deep pothole.</a:t>
            </a:r>
            <a:br/>
            <a:br/>
            <a:r>
              <a:t>Spam Check: Not Spam (Score: 0.80)</a:t>
            </a:r>
            <a:br/>
            <a:r>
              <a:t>------------------------------------</a:t>
            </a:r>
            <a:br/>
            <a:r>
              <a:t>AI Model Prediction: pothole</a:t>
            </a:r>
            <a:br/>
            <a:r>
              <a:t>Confidence: 99.41%</a:t>
            </a:r>
            <a:br/>
            <a:r>
              <a:t>AI Generated Caption: a pothole on the side of a road</a:t>
            </a:r>
            <a:br/>
            <a:r>
              <a:t>Detected Objects: None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Analysis for: pothole4.webp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371600"/>
            <a:ext cx="4114800" cy="29542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4114800"/>
            <a:ext cx="7315200" cy="2286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algn="ctr">
              <a:defRPr sz="1200"/>
            </a:pPr>
            <a:r>
              <a:t>User Description: Several large puddles have formed in potholes on a damaged road.</a:t>
            </a:r>
            <a:br/>
            <a:br/>
            <a:r>
              <a:t>Spam Check: Not Spam (Score: 0.62)</a:t>
            </a:r>
            <a:br/>
            <a:r>
              <a:t>------------------------------------</a:t>
            </a:r>
            <a:br/>
            <a:r>
              <a:t>AI Model Prediction: pothole</a:t>
            </a:r>
            <a:br/>
            <a:r>
              <a:t>Confidence: 97.35%</a:t>
            </a:r>
            <a:br/>
            <a:r>
              <a:t>AI Generated Caption: asphalt road with puddles and power lines</a:t>
            </a:r>
            <a:br/>
            <a:r>
              <a:t>Detected Objects: None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Analysis for: pothole5.webp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371600"/>
            <a:ext cx="4114800" cy="29316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4114800"/>
            <a:ext cx="7315200" cy="2286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algn="ctr">
              <a:defRPr sz="1200"/>
            </a:pPr>
            <a:r>
              <a:t>User Description: A distinct hole is present in the center of the asphalt road.</a:t>
            </a:r>
            <a:br/>
            <a:br/>
            <a:r>
              <a:t>Spam Check: Not Spam (Score: 0.77)</a:t>
            </a:r>
            <a:br/>
            <a:r>
              <a:t>------------------------------------</a:t>
            </a:r>
            <a:br/>
            <a:r>
              <a:t>AI Model Prediction: pothole</a:t>
            </a:r>
            <a:br/>
            <a:r>
              <a:t>Confidence: 96.92%</a:t>
            </a:r>
            <a:br/>
            <a:r>
              <a:t>AI Generated Caption: a road with a hole in the middle</a:t>
            </a:r>
            <a:br/>
            <a:r>
              <a:t>Detected Objects: None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Analysis for: pothole6.webp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371600"/>
            <a:ext cx="4114800" cy="27363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4114800"/>
            <a:ext cx="7315200" cy="2286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algn="ctr">
              <a:defRPr sz="1200"/>
            </a:pPr>
            <a:r>
              <a:t>User Description: A section of the road is damaged with multiple connected potholes.</a:t>
            </a:r>
            <a:br/>
            <a:br/>
            <a:r>
              <a:t>Spam Check: Potential Spam (Score: 0.27)</a:t>
            </a:r>
            <a:br/>
            <a:r>
              <a:t>------------------------------------</a:t>
            </a:r>
            <a:br/>
            <a:r>
              <a:t>AI Model Prediction: pothole</a:t>
            </a:r>
            <a:br/>
            <a:r>
              <a:t>Confidence: 99.91%</a:t>
            </a:r>
            <a:br/>
            <a:r>
              <a:t>AI Generated Caption: a white line on the road with a white line in the middle of it royalty image</a:t>
            </a:r>
            <a:br/>
            <a:r>
              <a:t>Detected Objects: None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Analysis for: pothole7.webp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030" y="1371600"/>
            <a:ext cx="2295939" cy="30612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4114800"/>
            <a:ext cx="7315200" cy="2286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algn="ctr">
              <a:defRPr sz="1200"/>
            </a:pPr>
            <a:r>
              <a:t>User Description: A close-up view of a deep pothole in the road's surface.</a:t>
            </a:r>
            <a:br/>
            <a:br/>
            <a:r>
              <a:t>Spam Check: Not Spam (Score: 0.81)</a:t>
            </a:r>
            <a:br/>
            <a:r>
              <a:t>------------------------------------</a:t>
            </a:r>
            <a:br/>
            <a:r>
              <a:t>AI Model Prediction: pothole</a:t>
            </a:r>
            <a:br/>
            <a:r>
              <a:t>Confidence: 99.94%</a:t>
            </a:r>
            <a:br/>
            <a:r>
              <a:t>AI Generated Caption: a pothole in the road with a pothole on it</a:t>
            </a:r>
            <a:br/>
            <a:r>
              <a:t>Detected Objects: None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Analysis for: pothole8.webp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371600"/>
            <a:ext cx="4114800" cy="27363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4114800"/>
            <a:ext cx="7315200" cy="2286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algn="ctr">
              <a:defRPr sz="1200"/>
            </a:pPr>
            <a:r>
              <a:t>User Description: A severe pothole in the road has been marked with a white cross.</a:t>
            </a:r>
            <a:br/>
            <a:br/>
            <a:r>
              <a:t>Spam Check: Not Spam (Score: 0.93)</a:t>
            </a:r>
            <a:br/>
            <a:r>
              <a:t>------------------------------------</a:t>
            </a:r>
            <a:br/>
            <a:r>
              <a:t>AI Model Prediction: pothole</a:t>
            </a:r>
            <a:br/>
            <a:r>
              <a:t>Confidence: 99.85%</a:t>
            </a:r>
            <a:br/>
            <a:r>
              <a:t>AI Generated Caption: a pothole in the road with a white cross on it</a:t>
            </a:r>
            <a:br/>
            <a:r>
              <a:t>Detected Objects: None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Analysis for: garbage10.webp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371600"/>
            <a:ext cx="4114800" cy="2743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4114800"/>
            <a:ext cx="7315200" cy="2286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algn="ctr">
              <a:defRPr sz="1200"/>
            </a:pPr>
            <a:r>
              <a:t>User Description: A significant amount of garbage has been dumped on a grassy area next to a road.</a:t>
            </a:r>
            <a:br/>
            <a:br/>
            <a:r>
              <a:t>Spam Check: Not Spam (Score: 0.75)</a:t>
            </a:r>
            <a:br/>
            <a:r>
              <a:t>------------------------------------</a:t>
            </a:r>
            <a:br/>
            <a:r>
              <a:t>AI Model Prediction: garbage_dump</a:t>
            </a:r>
            <a:br/>
            <a:r>
              <a:t>Confidence: 61.39%</a:t>
            </a:r>
            <a:br/>
            <a:r>
              <a:t>AI Generated Caption: a pile of trash on the side of a road</a:t>
            </a:r>
            <a:br/>
            <a:r>
              <a:t>Detected Objects: boat (0.42)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Analysis for: pothole9.webp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371600"/>
            <a:ext cx="4114800" cy="2743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4114800"/>
            <a:ext cx="7315200" cy="2286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algn="ctr">
              <a:defRPr sz="1200"/>
            </a:pPr>
            <a:r>
              <a:t>User Description: A large, water-filled pothole is visible on the street.</a:t>
            </a:r>
            <a:br/>
            <a:br/>
            <a:r>
              <a:t>Spam Check: Not Spam (Score: 0.79)</a:t>
            </a:r>
            <a:br/>
            <a:r>
              <a:t>------------------------------------</a:t>
            </a:r>
            <a:br/>
            <a:r>
              <a:t>AI Model Prediction: pothole</a:t>
            </a:r>
            <a:br/>
            <a:r>
              <a:t>Confidence: 99.90%</a:t>
            </a:r>
            <a:br/>
            <a:r>
              <a:t>AI Generated Caption: a pothole in the road</a:t>
            </a:r>
            <a:br/>
            <a:r>
              <a:t>Detected Objects: None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Analysis for: stbroken1.webp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371600"/>
            <a:ext cx="4114800" cy="2743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4114800"/>
            <a:ext cx="7315200" cy="2286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algn="ctr">
              <a:defRPr sz="1200"/>
            </a:pPr>
            <a:r>
              <a:t>User Description: A pair of shoes is hanging from a wire on a utility pole.</a:t>
            </a:r>
            <a:br/>
            <a:br/>
            <a:r>
              <a:t>Spam Check: Not Spam (Score: 0.81)</a:t>
            </a:r>
            <a:br/>
            <a:r>
              <a:t>------------------------------------</a:t>
            </a:r>
            <a:br/>
            <a:r>
              <a:t>AI Model Prediction: broken_streetlight</a:t>
            </a:r>
            <a:br/>
            <a:r>
              <a:t>Confidence: 99.94%</a:t>
            </a:r>
            <a:br/>
            <a:r>
              <a:t>AI Generated Caption: a pair of shoes hanging from a telephone pole</a:t>
            </a:r>
            <a:br/>
            <a:r>
              <a:t>Detected Objects: None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Analysis for: stbroken2.webp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371600"/>
            <a:ext cx="4114800" cy="2743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4114800"/>
            <a:ext cx="7315200" cy="2286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algn="ctr">
              <a:defRPr sz="1200"/>
            </a:pPr>
            <a:r>
              <a:t>User Description: A street light is shown with a bird perched on top of it.</a:t>
            </a:r>
            <a:br/>
            <a:br/>
            <a:r>
              <a:t>Spam Check: Not Spam (Score: 0.87)</a:t>
            </a:r>
            <a:br/>
            <a:r>
              <a:t>------------------------------------</a:t>
            </a:r>
            <a:br/>
            <a:r>
              <a:t>AI Model Prediction: broken_streetlight</a:t>
            </a:r>
            <a:br/>
            <a:r>
              <a:t>Confidence: 100.00%</a:t>
            </a:r>
            <a:br/>
            <a:r>
              <a:t>AI Generated Caption: a street light with a bird on it ' s head</a:t>
            </a:r>
            <a:br/>
            <a:r>
              <a:t>Detected Objects: airplane (0.52)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Analysis for: stbroken3.webp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371600"/>
            <a:ext cx="4114800" cy="29466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4114800"/>
            <a:ext cx="7315200" cy="2286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algn="ctr">
              <a:defRPr sz="1200"/>
            </a:pPr>
            <a:r>
              <a:t>User Description: A standard street light is pictured against a cloudy sky.</a:t>
            </a:r>
            <a:br/>
            <a:br/>
            <a:r>
              <a:t>Spam Check: Not Spam (Score: 0.91)</a:t>
            </a:r>
            <a:br/>
            <a:r>
              <a:t>------------------------------------</a:t>
            </a:r>
            <a:br/>
            <a:r>
              <a:t>AI Model Prediction: broken_streetlight</a:t>
            </a:r>
            <a:br/>
            <a:r>
              <a:t>Confidence: 100.00%</a:t>
            </a:r>
            <a:br/>
            <a:r>
              <a:t>AI Generated Caption: a street light with a cloudy sky in the background</a:t>
            </a:r>
            <a:br/>
            <a:r>
              <a:t>Detected Objects: None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Analysis for: stbroken4.webp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371600"/>
            <a:ext cx="4114800" cy="29466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4114800"/>
            <a:ext cx="7315200" cy="2286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algn="ctr">
              <a:defRPr sz="1200"/>
            </a:pPr>
            <a:r>
              <a:t>User Description: A bird is sitting on top of a street lamp.</a:t>
            </a:r>
            <a:br/>
            <a:br/>
            <a:r>
              <a:t>Spam Check: Not Spam (Score: 0.83)</a:t>
            </a:r>
            <a:br/>
            <a:r>
              <a:t>------------------------------------</a:t>
            </a:r>
            <a:br/>
            <a:r>
              <a:t>AI Model Prediction: broken_streetlight</a:t>
            </a:r>
            <a:br/>
            <a:r>
              <a:t>Confidence: 100.00%</a:t>
            </a:r>
            <a:br/>
            <a:r>
              <a:t>AI Generated Caption: a bird is perched on a street light</a:t>
            </a:r>
            <a:br/>
            <a:r>
              <a:t>Detected Objects: None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Analysis for: stbroken5.webp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371600"/>
            <a:ext cx="4114800" cy="2743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4114800"/>
            <a:ext cx="7315200" cy="2286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algn="ctr">
              <a:defRPr sz="1200"/>
            </a:pPr>
            <a:r>
              <a:t>User Description: A street light pole is shown against a clear blue sky.</a:t>
            </a:r>
            <a:br/>
            <a:br/>
            <a:r>
              <a:t>Spam Check: Not Spam (Score: 0.85)</a:t>
            </a:r>
            <a:br/>
            <a:r>
              <a:t>------------------------------------</a:t>
            </a:r>
            <a:br/>
            <a:r>
              <a:t>AI Model Prediction: broken_streetlight</a:t>
            </a:r>
            <a:br/>
            <a:r>
              <a:t>Confidence: 100.00%</a:t>
            </a:r>
            <a:br/>
            <a:r>
              <a:t>AI Generated Caption: a white light pole with a blue sky in the background</a:t>
            </a:r>
            <a:br/>
            <a:r>
              <a:t>Detected Objects: kite (0.50)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Analysis for: wl1.webp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371600"/>
            <a:ext cx="4114800" cy="3086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4114800"/>
            <a:ext cx="7315200" cy="2286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algn="ctr">
              <a:defRPr sz="1200"/>
            </a:pPr>
            <a:r>
              <a:t>User Description: A city street is completely flooded with murky water.</a:t>
            </a:r>
            <a:br/>
            <a:br/>
            <a:r>
              <a:t>Spam Check: Not Spam (Score: 0.61)</a:t>
            </a:r>
            <a:br/>
            <a:r>
              <a:t>------------------------------------</a:t>
            </a:r>
            <a:br/>
            <a:r>
              <a:t>AI Model Prediction: waterlogging</a:t>
            </a:r>
            <a:br/>
            <a:r>
              <a:t>Confidence: 99.99%</a:t>
            </a:r>
            <a:br/>
            <a:r>
              <a:t>AI Generated Caption: a flooded street in mumbai</a:t>
            </a:r>
            <a:br/>
            <a:r>
              <a:t>Detected Objects: person (0.80), boat (0.61), truck (0.55), suitcase (0.44), boat (0.44), suitcase (0.43), suitcase (0.39), suitcase (0.37), car (0.30), car (0.28), truck (0.26)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Analysis for: wl10.webp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371600"/>
            <a:ext cx="4114800" cy="23117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4114800"/>
            <a:ext cx="7315200" cy="2286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algn="ctr">
              <a:defRPr sz="1200"/>
            </a:pPr>
            <a:r>
              <a:t>User Description: A car is driving through a heavily flooded street, creating a large wake.</a:t>
            </a:r>
            <a:br/>
            <a:br/>
            <a:r>
              <a:t>Spam Check: Not Spam (Score: 0.82)</a:t>
            </a:r>
            <a:br/>
            <a:r>
              <a:t>------------------------------------</a:t>
            </a:r>
            <a:br/>
            <a:r>
              <a:t>AI Model Prediction: waterlogging</a:t>
            </a:r>
            <a:br/>
            <a:r>
              <a:t>Confidence: 99.98%</a:t>
            </a:r>
            <a:br/>
            <a:r>
              <a:t>AI Generated Caption: a car is driving through a flooded street</a:t>
            </a:r>
            <a:br/>
            <a:r>
              <a:t>Detected Objects: car (0.87)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Analysis for: wl2.webp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371600"/>
            <a:ext cx="4114800" cy="3086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4114800"/>
            <a:ext cx="7315200" cy="2286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algn="ctr">
              <a:defRPr sz="1200"/>
            </a:pPr>
            <a:r>
              <a:t>User Description: Multiple cars are stuck in deep floodwater on a city street.</a:t>
            </a:r>
            <a:br/>
            <a:br/>
            <a:r>
              <a:t>Spam Check: Not Spam (Score: 0.73)</a:t>
            </a:r>
            <a:br/>
            <a:r>
              <a:t>------------------------------------</a:t>
            </a:r>
            <a:br/>
            <a:r>
              <a:t>AI Model Prediction: waterlogging</a:t>
            </a:r>
            <a:br/>
            <a:r>
              <a:t>Confidence: 53.56%</a:t>
            </a:r>
            <a:br/>
            <a:r>
              <a:t>AI Generated Caption: cars are stuck in flood waters in the city of ahmedabad</a:t>
            </a:r>
            <a:br/>
            <a:r>
              <a:t>Detected Objects: car (0.70), car (0.67), person (0.67), person (0.53), truck (0.51), truck (0.51), car (0.47), motorcycle (0.42), car (0.36), car (0.29), car (0.28)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Analysis for: wl3.webp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655" y="1371600"/>
            <a:ext cx="2558689" cy="299366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4114800"/>
            <a:ext cx="7315200" cy="2286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algn="ctr">
              <a:defRPr sz="1200"/>
            </a:pPr>
            <a:r>
              <a:t>User Description: A street is submerged in water following heavy rainfall.</a:t>
            </a:r>
            <a:br/>
            <a:br/>
            <a:r>
              <a:t>Spam Check: Not Spam (Score: 0.56)</a:t>
            </a:r>
            <a:br/>
            <a:r>
              <a:t>------------------------------------</a:t>
            </a:r>
            <a:br/>
            <a:r>
              <a:t>AI Model Prediction: waterlogging</a:t>
            </a:r>
            <a:br/>
            <a:r>
              <a:t>Confidence: 99.89%</a:t>
            </a:r>
            <a:br/>
            <a:r>
              <a:t>AI Generated Caption: a flooded street in the city of ahmedabad</a:t>
            </a:r>
            <a:br/>
            <a:r>
              <a:t>Detected Objects: person (0.74), motorcycle (0.55), person (0.49), train (0.45), motorcycle (0.39), truck (0.31)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Analysis for: garbage2.webp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754" y="1371600"/>
            <a:ext cx="3430491" cy="30493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4114800"/>
            <a:ext cx="7315200" cy="2286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algn="ctr">
              <a:defRPr sz="1200"/>
            </a:pPr>
            <a:r>
              <a:t>User Description: The public trash can is full and garbage is spilling out onto the surrounding pavement.</a:t>
            </a:r>
            <a:br/>
            <a:br/>
            <a:r>
              <a:t>Spam Check: Not Spam (Score: 0.60)</a:t>
            </a:r>
            <a:br/>
            <a:r>
              <a:t>------------------------------------</a:t>
            </a:r>
            <a:br/>
            <a:r>
              <a:t>AI Model Prediction: garbage_dump</a:t>
            </a:r>
            <a:br/>
            <a:r>
              <a:t>Confidence: 57.04%</a:t>
            </a:r>
            <a:br/>
            <a:r>
              <a:t>AI Generated Caption: a pile of trash on the sidewalk next to a brick wall</a:t>
            </a:r>
            <a:br/>
            <a:r>
              <a:t>Detected Objects: bird (0.25)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Analysis for: wl4.webp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371600"/>
            <a:ext cx="4114800" cy="27363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4114800"/>
            <a:ext cx="7315200" cy="2286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algn="ctr">
              <a:defRPr sz="1200"/>
            </a:pPr>
            <a:r>
              <a:t>User Description: Vehicles are navigating through a street covered in floodwater.</a:t>
            </a:r>
            <a:br/>
            <a:br/>
            <a:r>
              <a:t>Spam Check: Not Spam (Score: 0.66)</a:t>
            </a:r>
            <a:br/>
            <a:r>
              <a:t>------------------------------------</a:t>
            </a:r>
            <a:br/>
            <a:r>
              <a:t>AI Model Prediction: waterlogging</a:t>
            </a:r>
            <a:br/>
            <a:r>
              <a:t>Confidence: 99.84%</a:t>
            </a:r>
            <a:br/>
            <a:r>
              <a:t>AI Generated Caption: cars driving through flooded street in mumbai</a:t>
            </a:r>
            <a:br/>
            <a:r>
              <a:t>Detected Objects: car (0.93), car (0.74), car (0.69), truck (0.61), truck (0.47), car (0.28), person (0.27)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Analysis for: wl5.webp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371600"/>
            <a:ext cx="4114800" cy="3086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4114800"/>
            <a:ext cx="7315200" cy="2286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algn="ctr">
              <a:defRPr sz="1200"/>
            </a:pPr>
            <a:r>
              <a:t>User Description: Several people are wading through a flooded street.</a:t>
            </a:r>
            <a:br/>
            <a:br/>
            <a:r>
              <a:t>Spam Check: Not Spam (Score: 0.77)</a:t>
            </a:r>
            <a:br/>
            <a:r>
              <a:t>------------------------------------</a:t>
            </a:r>
            <a:br/>
            <a:r>
              <a:t>AI Model Prediction: waterlogging</a:t>
            </a:r>
            <a:br/>
            <a:r>
              <a:t>Confidence: 99.99%</a:t>
            </a:r>
            <a:br/>
            <a:r>
              <a:t>AI Generated Caption: a group of people standing in the middle of a flooded street</a:t>
            </a:r>
            <a:br/>
            <a:r>
              <a:t>Detected Objects: truck (0.88), person (0.68), car (0.56), person (0.54), car (0.42), person (0.41), motorcycle (0.25)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Analysis for: wl6.webp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371600"/>
            <a:ext cx="4114800" cy="23145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4114800"/>
            <a:ext cx="7315200" cy="2286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algn="ctr">
              <a:defRPr sz="1200"/>
            </a:pPr>
            <a:r>
              <a:t>User Description: A car is almost completely submerged in a severely flooded area.</a:t>
            </a:r>
            <a:br/>
            <a:br/>
            <a:r>
              <a:t>Spam Check: Not Spam (Score: 0.81)</a:t>
            </a:r>
            <a:br/>
            <a:r>
              <a:t>------------------------------------</a:t>
            </a:r>
            <a:br/>
            <a:r>
              <a:t>AI Model Prediction: waterlogging</a:t>
            </a:r>
            <a:br/>
            <a:r>
              <a:t>Confidence: 100.00%</a:t>
            </a:r>
            <a:br/>
            <a:r>
              <a:t>AI Generated Caption: a car is submerged in a flooded street</a:t>
            </a:r>
            <a:br/>
            <a:r>
              <a:t>Detected Objects: person (0.82), car (0.77), car (0.74), person (0.71), person (0.33), person (0.25)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Analysis for: wl7.webp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371600"/>
            <a:ext cx="4114800" cy="28277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4114800"/>
            <a:ext cx="7315200" cy="2286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algn="ctr">
              <a:defRPr sz="1200"/>
            </a:pPr>
            <a:r>
              <a:t>User Description: A person is walking through a flooded street with water up to their knees.</a:t>
            </a:r>
            <a:br/>
            <a:br/>
            <a:r>
              <a:t>Spam Check: Not Spam (Score: 0.62)</a:t>
            </a:r>
            <a:br/>
            <a:r>
              <a:t>------------------------------------</a:t>
            </a:r>
            <a:br/>
            <a:r>
              <a:t>AI Model Prediction: waterlogging</a:t>
            </a:r>
            <a:br/>
            <a:r>
              <a:t>Confidence: 99.99%</a:t>
            </a:r>
            <a:br/>
            <a:r>
              <a:t>AI Generated Caption: a woman walks through a flooded street in the city of yangyangan, china</a:t>
            </a:r>
            <a:br/>
            <a:r>
              <a:t>Detected Objects: umbrella (0.88), bus (0.87), person (0.77)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Analysis for: wl8.webp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371600"/>
            <a:ext cx="4114800" cy="3086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4114800"/>
            <a:ext cx="7315200" cy="2286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algn="ctr">
              <a:defRPr sz="1200"/>
            </a:pPr>
            <a:r>
              <a:t>User Description: A vehicle is driving down a waterlogged road.</a:t>
            </a:r>
            <a:br/>
            <a:br/>
            <a:r>
              <a:t>Spam Check: Not Spam (Score: 0.73)</a:t>
            </a:r>
            <a:br/>
            <a:r>
              <a:t>------------------------------------</a:t>
            </a:r>
            <a:br/>
            <a:r>
              <a:t>AI Model Prediction: waterlogging</a:t>
            </a:r>
            <a:br/>
            <a:r>
              <a:t>Confidence: 91.00%</a:t>
            </a:r>
            <a:br/>
            <a:r>
              <a:t>AI Generated Caption: a car driving down a flooded street</a:t>
            </a:r>
            <a:br/>
            <a:r>
              <a:t>Detected Objects: None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Analysis for: wl9.webp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371600"/>
            <a:ext cx="4114800" cy="23032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4114800"/>
            <a:ext cx="7315200" cy="2286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algn="ctr">
              <a:defRPr sz="1200"/>
            </a:pPr>
            <a:r>
              <a:t>User Description: A city street is inundated with floodwater, with buildings in the background.</a:t>
            </a:r>
            <a:br/>
            <a:br/>
            <a:r>
              <a:t>Spam Check: Not Spam (Score: 0.60)</a:t>
            </a:r>
            <a:br/>
            <a:r>
              <a:t>------------------------------------</a:t>
            </a:r>
            <a:br/>
            <a:r>
              <a:t>AI Model Prediction: waterlogging</a:t>
            </a:r>
            <a:br/>
            <a:r>
              <a:t>Confidence: 100.00%</a:t>
            </a:r>
            <a:br/>
            <a:r>
              <a:t>AI Generated Caption: flood in the streets of mumbai</a:t>
            </a:r>
            <a:br/>
            <a:r>
              <a:t>Detected Objects: car (0.78)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Analysis for: garbage3.webp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371600"/>
            <a:ext cx="4114800" cy="29542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4114800"/>
            <a:ext cx="7315200" cy="2286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algn="ctr">
              <a:defRPr sz="1200"/>
            </a:pPr>
            <a:r>
              <a:t>User Description: Uncollected trash bags are lined up along the side of a street.</a:t>
            </a:r>
            <a:br/>
            <a:br/>
            <a:r>
              <a:t>Spam Check: Not Spam (Score: 0.51)</a:t>
            </a:r>
            <a:br/>
            <a:r>
              <a:t>------------------------------------</a:t>
            </a:r>
            <a:br/>
            <a:r>
              <a:t>AI Model Prediction: garbage_dump</a:t>
            </a:r>
            <a:br/>
            <a:r>
              <a:t>Confidence: 99.77%</a:t>
            </a:r>
            <a:br/>
            <a:r>
              <a:t>AI Generated Caption: a group of people walking down a street with trash</a:t>
            </a:r>
            <a:br/>
            <a:r>
              <a:t>Detected Objects: person (0.59), person (0.50), person (0.42), person (0.40), person (0.32), bird (0.29), person (0.28), person (0.28)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Analysis for: garbage4.webp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371600"/>
            <a:ext cx="4114800" cy="23181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4114800"/>
            <a:ext cx="7315200" cy="2286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algn="ctr">
              <a:defRPr sz="1200"/>
            </a:pPr>
            <a:r>
              <a:t>User Description: Construction debris and refuse have been left on the roadside.</a:t>
            </a:r>
            <a:br/>
            <a:br/>
            <a:r>
              <a:t>Spam Check: Not Spam (Score: 0.49)</a:t>
            </a:r>
            <a:br/>
            <a:r>
              <a:t>------------------------------------</a:t>
            </a:r>
            <a:br/>
            <a:r>
              <a:t>AI Model Prediction: broken_streetlight</a:t>
            </a:r>
            <a:br/>
            <a:r>
              <a:t>Confidence: 62.85%</a:t>
            </a:r>
            <a:br/>
            <a:r>
              <a:t>AI Generated Caption: a street with trash and trash on the side</a:t>
            </a:r>
            <a:br/>
            <a:r>
              <a:t>Detected Objects: None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Analysis for: garbage5.webp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371600"/>
            <a:ext cx="4114800" cy="27364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4114800"/>
            <a:ext cx="7315200" cy="2286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algn="ctr">
              <a:defRPr sz="1200"/>
            </a:pPr>
            <a:r>
              <a:t>User Description: A large collection of garbage bags is piled up against a concrete wall.</a:t>
            </a:r>
            <a:br/>
            <a:br/>
            <a:r>
              <a:t>Spam Check: Not Spam (Score: 0.65)</a:t>
            </a:r>
            <a:br/>
            <a:r>
              <a:t>------------------------------------</a:t>
            </a:r>
            <a:br/>
            <a:r>
              <a:t>AI Model Prediction: garbage_dump</a:t>
            </a:r>
            <a:br/>
            <a:r>
              <a:t>Confidence: 99.94%</a:t>
            </a:r>
            <a:br/>
            <a:r>
              <a:t>AI Generated Caption: a wall with a bunch of trash on it</a:t>
            </a:r>
            <a:br/>
            <a:r>
              <a:t>Detected Objects: None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Analysis for: garbage6.webp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371600"/>
            <a:ext cx="4114800" cy="23128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4114800"/>
            <a:ext cx="7315200" cy="2286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algn="ctr">
              <a:defRPr sz="1200"/>
            </a:pPr>
            <a:r>
              <a:t>User Description: An overflowing heap of trash is dumped on the curb of a street.</a:t>
            </a:r>
            <a:br/>
            <a:br/>
            <a:r>
              <a:t>Spam Check: Not Spam (Score: 0.77)</a:t>
            </a:r>
            <a:br/>
            <a:r>
              <a:t>------------------------------------</a:t>
            </a:r>
            <a:br/>
            <a:r>
              <a:t>AI Model Prediction: garbage_dump</a:t>
            </a:r>
            <a:br/>
            <a:r>
              <a:t>Confidence: 99.92%</a:t>
            </a:r>
            <a:br/>
            <a:r>
              <a:t>AI Generated Caption: a pile of garbage on the side of a road</a:t>
            </a:r>
            <a:br/>
            <a:r>
              <a:t>Detected Objects: None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Analysis for: garbage7.webp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371600"/>
            <a:ext cx="4114800" cy="29045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4114800"/>
            <a:ext cx="7315200" cy="2286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algn="ctr">
              <a:defRPr sz="1200"/>
            </a:pPr>
            <a:r>
              <a:t>User Description: Waste and litter are scattered across the ground in a public space.</a:t>
            </a:r>
            <a:br/>
            <a:br/>
            <a:r>
              <a:t>Spam Check: Not Spam (Score: 0.64)</a:t>
            </a:r>
            <a:br/>
            <a:r>
              <a:t>------------------------------------</a:t>
            </a:r>
            <a:br/>
            <a:r>
              <a:t>AI Model Prediction: waterlogging</a:t>
            </a:r>
            <a:br/>
            <a:r>
              <a:t>Confidence: 99.37%</a:t>
            </a:r>
            <a:br/>
            <a:r>
              <a:t>AI Generated Caption: a pile of trash outside a building</a:t>
            </a:r>
            <a:br/>
            <a:r>
              <a:t>Detected Objects: clock (0.59)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Analysis for: garbage8.webp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371600"/>
            <a:ext cx="4114800" cy="2743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4114800"/>
            <a:ext cx="7315200" cy="2286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algn="ctr">
              <a:defRPr sz="1200"/>
            </a:pPr>
            <a:r>
              <a:t>User Description: Numerous bags of trash are piled up on the side of a street waiting for collection.</a:t>
            </a:r>
            <a:br/>
            <a:br/>
            <a:r>
              <a:t>Spam Check: Not Spam (Score: 0.70)</a:t>
            </a:r>
            <a:br/>
            <a:r>
              <a:t>------------------------------------</a:t>
            </a:r>
            <a:br/>
            <a:r>
              <a:t>AI Model Prediction: garbage_dump</a:t>
            </a:r>
            <a:br/>
            <a:r>
              <a:t>Confidence: 99.66%</a:t>
            </a:r>
            <a:br/>
            <a:r>
              <a:t>AI Generated Caption: a pile of trash on the side of a street</a:t>
            </a:r>
            <a:br/>
            <a:r>
              <a:t>Detected Objects: person (0.85), person (0.78), person (0.64), handbag (0.62), handbag (0.46), car (0.43), bus (0.42), handbag (0.42), umbrella (0.42), bus (0.31)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2653</Words>
  <Application>Microsoft Office PowerPoint</Application>
  <PresentationFormat>On-screen Show (4:3)</PresentationFormat>
  <Paragraphs>70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Calibri</vt:lpstr>
      <vt:lpstr>Office Theme</vt:lpstr>
      <vt:lpstr>Analysis for: garbage1.webp</vt:lpstr>
      <vt:lpstr>Analysis for: garbage10.webp</vt:lpstr>
      <vt:lpstr>Analysis for: garbage2.webp</vt:lpstr>
      <vt:lpstr>Analysis for: garbage3.webp</vt:lpstr>
      <vt:lpstr>Analysis for: garbage4.webp</vt:lpstr>
      <vt:lpstr>Analysis for: garbage5.webp</vt:lpstr>
      <vt:lpstr>Analysis for: garbage6.webp</vt:lpstr>
      <vt:lpstr>Analysis for: garbage7.webp</vt:lpstr>
      <vt:lpstr>Analysis for: garbage8.webp</vt:lpstr>
      <vt:lpstr>Analysis for: garbage9.webp</vt:lpstr>
      <vt:lpstr>Analysis for: pothole1.webp</vt:lpstr>
      <vt:lpstr>Analysis for: pothole10.webp</vt:lpstr>
      <vt:lpstr>Analysis for: pothole2.webp</vt:lpstr>
      <vt:lpstr>Analysis for: pothole3.webp</vt:lpstr>
      <vt:lpstr>Analysis for: pothole4.webp</vt:lpstr>
      <vt:lpstr>Analysis for: pothole5.webp</vt:lpstr>
      <vt:lpstr>Analysis for: pothole6.webp</vt:lpstr>
      <vt:lpstr>Analysis for: pothole7.webp</vt:lpstr>
      <vt:lpstr>Analysis for: pothole8.webp</vt:lpstr>
      <vt:lpstr>Analysis for: pothole9.webp</vt:lpstr>
      <vt:lpstr>Analysis for: stbroken1.webp</vt:lpstr>
      <vt:lpstr>Analysis for: stbroken2.webp</vt:lpstr>
      <vt:lpstr>Analysis for: stbroken3.webp</vt:lpstr>
      <vt:lpstr>Analysis for: stbroken4.webp</vt:lpstr>
      <vt:lpstr>Analysis for: stbroken5.webp</vt:lpstr>
      <vt:lpstr>Analysis for: wl1.webp</vt:lpstr>
      <vt:lpstr>Analysis for: wl10.webp</vt:lpstr>
      <vt:lpstr>Analysis for: wl2.webp</vt:lpstr>
      <vt:lpstr>Analysis for: wl3.webp</vt:lpstr>
      <vt:lpstr>Analysis for: wl4.webp</vt:lpstr>
      <vt:lpstr>Analysis for: wl5.webp</vt:lpstr>
      <vt:lpstr>Analysis for: wl6.webp</vt:lpstr>
      <vt:lpstr>Analysis for: wl7.webp</vt:lpstr>
      <vt:lpstr>Analysis for: wl8.webp</vt:lpstr>
      <vt:lpstr>Analysis for: wl9.webp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31111_ABHINAV_25_26</cp:lastModifiedBy>
  <cp:revision>2</cp:revision>
  <dcterms:created xsi:type="dcterms:W3CDTF">2013-01-27T09:14:16Z</dcterms:created>
  <dcterms:modified xsi:type="dcterms:W3CDTF">2025-09-09T14:15:19Z</dcterms:modified>
  <cp:category/>
</cp:coreProperties>
</file>